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73152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88"/>
    <p:restoredTop sz="94694"/>
  </p:normalViewPr>
  <p:slideViewPr>
    <p:cSldViewPr snapToGrid="0" snapToObjects="1">
      <p:cViewPr varScale="1">
        <p:scale>
          <a:sx n="126" d="100"/>
          <a:sy n="126" d="100"/>
        </p:scale>
        <p:origin x="16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346836"/>
            <a:ext cx="6217920" cy="286512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322446"/>
            <a:ext cx="5486400" cy="1986914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43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1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438150"/>
            <a:ext cx="157734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438150"/>
            <a:ext cx="464058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6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0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051688"/>
            <a:ext cx="6309360" cy="342328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5507358"/>
            <a:ext cx="6309360" cy="180022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7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190750"/>
            <a:ext cx="310896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190750"/>
            <a:ext cx="310896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29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38152"/>
            <a:ext cx="630936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017396"/>
            <a:ext cx="3094672" cy="98869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006090"/>
            <a:ext cx="309467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017396"/>
            <a:ext cx="3109913" cy="98869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006090"/>
            <a:ext cx="3109913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6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9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0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48640"/>
            <a:ext cx="2359342" cy="192024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184912"/>
            <a:ext cx="3703320" cy="584835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468880"/>
            <a:ext cx="2359342" cy="457390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48640"/>
            <a:ext cx="2359342" cy="192024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184912"/>
            <a:ext cx="3703320" cy="584835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2468880"/>
            <a:ext cx="2359342" cy="4573906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2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438152"/>
            <a:ext cx="630936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190750"/>
            <a:ext cx="630936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627622"/>
            <a:ext cx="16459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98E4C-ABEA-894C-A4D8-C28EBA353B7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7627622"/>
            <a:ext cx="24688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7627622"/>
            <a:ext cx="16459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2B0A0-F612-5C43-8B6F-FFB6E1E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6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803A411-0A8D-D446-BA95-ED325C32E4A8}"/>
              </a:ext>
            </a:extLst>
          </p:cNvPr>
          <p:cNvSpPr txBox="1"/>
          <p:nvPr/>
        </p:nvSpPr>
        <p:spPr>
          <a:xfrm>
            <a:off x="151904" y="7939421"/>
            <a:ext cx="1786066" cy="272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73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lang="zh-CN" altLang="en-US" sz="1173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173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17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235F50-5CF3-E94C-BE34-7E1A80CBD24E}"/>
              </a:ext>
            </a:extLst>
          </p:cNvPr>
          <p:cNvGrpSpPr>
            <a:grpSpLocks noChangeAspect="1"/>
          </p:cNvGrpSpPr>
          <p:nvPr/>
        </p:nvGrpSpPr>
        <p:grpSpPr>
          <a:xfrm>
            <a:off x="215164" y="227344"/>
            <a:ext cx="6874712" cy="7411095"/>
            <a:chOff x="47128" y="-150169"/>
            <a:chExt cx="6992342" cy="753790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9BACE-9068-0745-893A-58CE097CB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28" y="-150169"/>
              <a:ext cx="6975341" cy="6975341"/>
            </a:xfrm>
            <a:prstGeom prst="rect">
              <a:avLst/>
            </a:prstGeom>
          </p:spPr>
        </p:pic>
        <p:pic>
          <p:nvPicPr>
            <p:cNvPr id="8" name="Picture 7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1469FA7-9D2E-4147-9C92-AEEBEB300C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8383"/>
            <a:stretch/>
          </p:blipFill>
          <p:spPr>
            <a:xfrm>
              <a:off x="4081720" y="4973716"/>
              <a:ext cx="2957750" cy="2414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9645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Weishan Huang</dc:creator>
  <cp:lastModifiedBy>Weishan Huang</cp:lastModifiedBy>
  <cp:revision>2</cp:revision>
  <dcterms:created xsi:type="dcterms:W3CDTF">2020-01-16T09:26:46Z</dcterms:created>
  <dcterms:modified xsi:type="dcterms:W3CDTF">2020-01-16T09:39:17Z</dcterms:modified>
</cp:coreProperties>
</file>